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7DDD7-4B4B-4F72-BDF9-9978295B9A73}" type="datetimeFigureOut">
              <a:rPr lang="es-AR" smtClean="0"/>
              <a:pPr/>
              <a:t>29/10/2013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46B2-137A-4F94-8A71-39B28A65FA72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SISTEMA SOLAR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INDICE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AR" sz="3600" dirty="0" smtClean="0"/>
              <a:t>1- </a:t>
            </a:r>
            <a:r>
              <a:rPr lang="es-AR" sz="3600" dirty="0" smtClean="0">
                <a:hlinkClick r:id="rId2" action="ppaction://hlinksldjump"/>
              </a:rPr>
              <a:t>Mercurio</a:t>
            </a:r>
            <a:endParaRPr lang="es-AR" sz="3600" dirty="0" smtClean="0"/>
          </a:p>
          <a:p>
            <a:r>
              <a:rPr lang="es-AR" sz="3600" dirty="0" smtClean="0"/>
              <a:t>2- </a:t>
            </a:r>
            <a:r>
              <a:rPr lang="es-AR" sz="3600" dirty="0" smtClean="0">
                <a:hlinkClick r:id="rId3" action="ppaction://hlinksldjump"/>
              </a:rPr>
              <a:t>Venus</a:t>
            </a:r>
            <a:endParaRPr lang="es-AR" sz="3600" dirty="0" smtClean="0"/>
          </a:p>
          <a:p>
            <a:r>
              <a:rPr lang="es-AR" sz="3600" dirty="0" smtClean="0"/>
              <a:t>3- </a:t>
            </a:r>
            <a:r>
              <a:rPr lang="es-AR" sz="3600" dirty="0" smtClean="0">
                <a:hlinkClick r:id="rId4" action="ppaction://hlinksldjump"/>
              </a:rPr>
              <a:t>Tierra</a:t>
            </a:r>
            <a:endParaRPr lang="es-AR" sz="3600" dirty="0" smtClean="0"/>
          </a:p>
          <a:p>
            <a:r>
              <a:rPr lang="es-AR" sz="3600" dirty="0" smtClean="0"/>
              <a:t>4- Marte</a:t>
            </a:r>
            <a:endParaRPr lang="es-AR" sz="3600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AR" sz="3600" dirty="0" smtClean="0"/>
              <a:t>5-Jupiter</a:t>
            </a:r>
          </a:p>
          <a:p>
            <a:r>
              <a:rPr lang="es-AR" sz="3600" dirty="0" smtClean="0"/>
              <a:t>6- Saturno</a:t>
            </a:r>
          </a:p>
          <a:p>
            <a:r>
              <a:rPr lang="es-AR" sz="3600" dirty="0" smtClean="0"/>
              <a:t>7-Urano</a:t>
            </a:r>
          </a:p>
          <a:p>
            <a:r>
              <a:rPr lang="es-AR" sz="3600" dirty="0" smtClean="0"/>
              <a:t>8- Neptuno</a:t>
            </a:r>
            <a:endParaRPr lang="es-A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MERCURIO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Botón de acción: Inicio">
            <a:hlinkClick r:id="rId2" action="ppaction://hlinksldjump" highlightClick="1"/>
          </p:cNvPr>
          <p:cNvSpPr/>
          <p:nvPr/>
        </p:nvSpPr>
        <p:spPr>
          <a:xfrm>
            <a:off x="8388424" y="6165304"/>
            <a:ext cx="504056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VENUS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TIERRA</a:t>
            </a:r>
            <a:endParaRPr lang="es-A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Botón de acción: Inicio">
            <a:hlinkClick r:id="rId2" action="ppaction://hlinksldjump" highlightClick="1"/>
          </p:cNvPr>
          <p:cNvSpPr/>
          <p:nvPr/>
        </p:nvSpPr>
        <p:spPr>
          <a:xfrm>
            <a:off x="8172400" y="6309320"/>
            <a:ext cx="504056" cy="548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SISTEMA SOLAR</vt:lpstr>
      <vt:lpstr>INDICE</vt:lpstr>
      <vt:lpstr>MERCURIO</vt:lpstr>
      <vt:lpstr>VENUS</vt:lpstr>
      <vt:lpstr>TIERRA</vt:lpstr>
    </vt:vector>
  </TitlesOfParts>
  <Company>Saint Mary of the Hills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SOLAR</dc:title>
  <dc:creator>admin</dc:creator>
  <cp:lastModifiedBy>admin</cp:lastModifiedBy>
  <cp:revision>6</cp:revision>
  <dcterms:created xsi:type="dcterms:W3CDTF">2013-10-22T16:27:26Z</dcterms:created>
  <dcterms:modified xsi:type="dcterms:W3CDTF">2013-10-29T16:17:45Z</dcterms:modified>
</cp:coreProperties>
</file>